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FD2657D-AA00-4D05-9490-20212E79BADC}" type="datetimeFigureOut">
              <a:rPr lang="en-US" smtClean="0"/>
              <a:t>2/14/2010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7837602-CEA2-48EE-8EFA-AE3ECB7F47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752600"/>
            <a:ext cx="6477000" cy="1828800"/>
          </a:xfrm>
        </p:spPr>
        <p:txBody>
          <a:bodyPr>
            <a:noAutofit/>
          </a:bodyPr>
          <a:lstStyle/>
          <a:p>
            <a:r>
              <a:rPr lang="en-US" sz="7200" dirty="0" smtClean="0"/>
              <a:t>Introverts &amp; Extroverts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6019800"/>
            <a:ext cx="4648200" cy="685800"/>
          </a:xfrm>
        </p:spPr>
        <p:txBody>
          <a:bodyPr>
            <a:normAutofit/>
          </a:bodyPr>
          <a:lstStyle/>
          <a:p>
            <a:r>
              <a:rPr lang="en-US" sz="2800" i="1" dirty="0" smtClean="0"/>
              <a:t>A </a:t>
            </a:r>
            <a:r>
              <a:rPr lang="en-US" sz="2800" i="1" dirty="0"/>
              <a:t>S</a:t>
            </a:r>
            <a:r>
              <a:rPr lang="en-US" sz="2800" i="1" dirty="0" smtClean="0"/>
              <a:t>eparate Peace</a:t>
            </a:r>
            <a:endParaRPr lang="en-US" sz="28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Introvert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u="sng" dirty="0" smtClean="0"/>
              <a:t>PROS:</a:t>
            </a:r>
          </a:p>
          <a:p>
            <a:pPr lvl="1"/>
            <a:r>
              <a:rPr lang="en-US" sz="3600" dirty="0" smtClean="0"/>
              <a:t>Independent</a:t>
            </a:r>
          </a:p>
          <a:p>
            <a:pPr lvl="1"/>
            <a:r>
              <a:rPr lang="en-US" sz="3600" dirty="0" smtClean="0"/>
              <a:t>Reflects</a:t>
            </a:r>
          </a:p>
          <a:p>
            <a:pPr lvl="1"/>
            <a:r>
              <a:rPr lang="en-US" sz="3600" dirty="0" smtClean="0"/>
              <a:t>Is careful of generalizations</a:t>
            </a:r>
          </a:p>
          <a:p>
            <a:pPr lvl="1"/>
            <a:r>
              <a:rPr lang="en-US" sz="3600" dirty="0" smtClean="0"/>
              <a:t>Is careful before acting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r>
              <a:rPr lang="en-US" sz="4000" u="sng" dirty="0" smtClean="0"/>
              <a:t>CONS:</a:t>
            </a:r>
          </a:p>
          <a:p>
            <a:pPr lvl="1"/>
            <a:r>
              <a:rPr lang="en-US" sz="3600" dirty="0" smtClean="0"/>
              <a:t>Is secretive</a:t>
            </a:r>
          </a:p>
          <a:p>
            <a:pPr lvl="1"/>
            <a:r>
              <a:rPr lang="en-US" sz="3600" dirty="0" smtClean="0"/>
              <a:t>May avoid others</a:t>
            </a:r>
            <a:endParaRPr lang="en-US" sz="3600" dirty="0" smtClean="0"/>
          </a:p>
          <a:p>
            <a:pPr lvl="1"/>
            <a:r>
              <a:rPr lang="en-US" sz="3600" dirty="0" smtClean="0"/>
              <a:t>Needs quiet to work</a:t>
            </a:r>
          </a:p>
          <a:p>
            <a:pPr lvl="1"/>
            <a:r>
              <a:rPr lang="en-US" sz="3600" dirty="0" smtClean="0"/>
              <a:t>Dislikes being interrupted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Extrovert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PROS:</a:t>
            </a:r>
          </a:p>
          <a:p>
            <a:pPr lvl="1"/>
            <a:r>
              <a:rPr lang="en-US" sz="3600" dirty="0" smtClean="0"/>
              <a:t>Interacts with others</a:t>
            </a:r>
          </a:p>
          <a:p>
            <a:pPr lvl="1"/>
            <a:r>
              <a:rPr lang="en-US" sz="3600" dirty="0" smtClean="0"/>
              <a:t>Is open</a:t>
            </a:r>
          </a:p>
          <a:p>
            <a:pPr lvl="1"/>
            <a:r>
              <a:rPr lang="en-US" sz="3600" dirty="0" smtClean="0"/>
              <a:t>Acts/does</a:t>
            </a:r>
          </a:p>
          <a:p>
            <a:pPr lvl="1"/>
            <a:r>
              <a:rPr lang="en-US" sz="3600" dirty="0" smtClean="0"/>
              <a:t>Is well understood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4000" dirty="0" smtClean="0"/>
              <a:t>CONS:</a:t>
            </a:r>
          </a:p>
          <a:p>
            <a:pPr lvl="1"/>
            <a:r>
              <a:rPr lang="en-US" sz="3600" dirty="0" smtClean="0"/>
              <a:t>Has less independence</a:t>
            </a:r>
          </a:p>
          <a:p>
            <a:pPr lvl="1"/>
            <a:r>
              <a:rPr lang="en-US" sz="3600" dirty="0" smtClean="0"/>
              <a:t>Needs change/variety</a:t>
            </a:r>
          </a:p>
          <a:p>
            <a:pPr lvl="1"/>
            <a:r>
              <a:rPr lang="en-US" sz="3600" dirty="0" smtClean="0"/>
              <a:t>Is impulsive.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609600" y="2057400"/>
            <a:ext cx="8153400" cy="4495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3900" b="1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3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these types work together…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914400" cy="4343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1676400" y="1600200"/>
            <a:ext cx="7086600" cy="441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The independence of introverts could give support to an extrovert struggling with less independence pertaining to getting a job or project done.</a:t>
            </a:r>
          </a:p>
          <a:p>
            <a:endParaRPr lang="en-US" sz="3200" dirty="0" smtClean="0"/>
          </a:p>
          <a:p>
            <a:r>
              <a:rPr lang="en-US" sz="3200" dirty="0" smtClean="0"/>
              <a:t>The open and interactive qualities that an extrovert might posses might put an introvert at ease and welcome them into a group or discussion.  </a:t>
            </a: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32</TotalTime>
  <Words>111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Median</vt:lpstr>
      <vt:lpstr>Slide 1</vt:lpstr>
      <vt:lpstr>Introverts &amp; Extroverts</vt:lpstr>
      <vt:lpstr>Introvert</vt:lpstr>
      <vt:lpstr>Extrovert</vt:lpstr>
      <vt:lpstr>How do these types work together…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Introverts &amp; Extroverts</dc:title>
  <dc:creator>Dave</dc:creator>
  <cp:lastModifiedBy>Dave</cp:lastModifiedBy>
  <cp:revision>4</cp:revision>
  <dcterms:created xsi:type="dcterms:W3CDTF">2010-02-14T18:58:24Z</dcterms:created>
  <dcterms:modified xsi:type="dcterms:W3CDTF">2010-02-14T19:30:49Z</dcterms:modified>
</cp:coreProperties>
</file>